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5" r:id="rId2"/>
    <p:sldId id="258" r:id="rId3"/>
    <p:sldId id="259" r:id="rId4"/>
    <p:sldId id="260" r:id="rId5"/>
    <p:sldId id="261" r:id="rId6"/>
    <p:sldId id="266" r:id="rId7"/>
    <p:sldId id="267" r:id="rId8"/>
    <p:sldId id="268" r:id="rId9"/>
    <p:sldId id="269" r:id="rId10"/>
    <p:sldId id="270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Bend</a:t>
            </a:r>
            <a:r>
              <a:rPr lang="en-US" baseline="0"/>
              <a:t> Smoke Monitoring Observations </a:t>
            </a:r>
          </a:p>
          <a:p>
            <a:pPr>
              <a:defRPr/>
            </a:pPr>
            <a:r>
              <a:rPr lang="en-US" baseline="0"/>
              <a:t>June 5-8, 2015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Neph</c:v>
          </c:tx>
          <c:marker>
            <c:symbol val="none"/>
          </c:marker>
          <c:cat>
            <c:strRef>
              <c:f>Sheet1!$F$3:$F$85</c:f>
              <c:strCache>
                <c:ptCount val="83"/>
                <c:pt idx="0">
                  <c:v>6 /5 /2015 0</c:v>
                </c:pt>
                <c:pt idx="1">
                  <c:v>6 /5 /2015 1</c:v>
                </c:pt>
                <c:pt idx="2">
                  <c:v>6 /5 /2015 2</c:v>
                </c:pt>
                <c:pt idx="3">
                  <c:v>6 /5 /2015 3</c:v>
                </c:pt>
                <c:pt idx="4">
                  <c:v>6 /5 /2015 4</c:v>
                </c:pt>
                <c:pt idx="5">
                  <c:v>6 /5 /2015 5</c:v>
                </c:pt>
                <c:pt idx="6">
                  <c:v>6 /5 /2015 6</c:v>
                </c:pt>
                <c:pt idx="7">
                  <c:v>6 /5 /2015 7</c:v>
                </c:pt>
                <c:pt idx="8">
                  <c:v>6 /5 /2015 8</c:v>
                </c:pt>
                <c:pt idx="9">
                  <c:v>6 /5 /2015 9</c:v>
                </c:pt>
                <c:pt idx="10">
                  <c:v>6 /5 /2015 10</c:v>
                </c:pt>
                <c:pt idx="11">
                  <c:v>6 /5 /2015 11</c:v>
                </c:pt>
                <c:pt idx="12">
                  <c:v>6 /5 /2015 12</c:v>
                </c:pt>
                <c:pt idx="13">
                  <c:v>6 /5 /2015 13</c:v>
                </c:pt>
                <c:pt idx="14">
                  <c:v>6 /5 /2015 14</c:v>
                </c:pt>
                <c:pt idx="15">
                  <c:v>6 /5 /2015 15</c:v>
                </c:pt>
                <c:pt idx="16">
                  <c:v>6 /5 /2015 16</c:v>
                </c:pt>
                <c:pt idx="17">
                  <c:v>6 /5 /2015 17</c:v>
                </c:pt>
                <c:pt idx="18">
                  <c:v>6 /5 /2015 18</c:v>
                </c:pt>
                <c:pt idx="19">
                  <c:v>6 /5 /2015 19</c:v>
                </c:pt>
                <c:pt idx="20">
                  <c:v>6 /5 /2015 20</c:v>
                </c:pt>
                <c:pt idx="21">
                  <c:v>6 /5 /2015 21</c:v>
                </c:pt>
                <c:pt idx="22">
                  <c:v>6 /5 /2015 22</c:v>
                </c:pt>
                <c:pt idx="23">
                  <c:v>6 /5 /2015 23</c:v>
                </c:pt>
                <c:pt idx="24">
                  <c:v>6 /6 /2015 0</c:v>
                </c:pt>
                <c:pt idx="25">
                  <c:v>6 /6 /2015 1</c:v>
                </c:pt>
                <c:pt idx="26">
                  <c:v>6 /6 /2015 2</c:v>
                </c:pt>
                <c:pt idx="27">
                  <c:v>6 /6 /2015 3</c:v>
                </c:pt>
                <c:pt idx="28">
                  <c:v>6 /6 /2015 4</c:v>
                </c:pt>
                <c:pt idx="29">
                  <c:v>6 /6 /2015 5</c:v>
                </c:pt>
                <c:pt idx="30">
                  <c:v>6 /6 /2015 6</c:v>
                </c:pt>
                <c:pt idx="31">
                  <c:v>6 /6 /2015 7</c:v>
                </c:pt>
                <c:pt idx="32">
                  <c:v>6 /6 /2015 8</c:v>
                </c:pt>
                <c:pt idx="33">
                  <c:v>6 /6 /2015 9</c:v>
                </c:pt>
                <c:pt idx="34">
                  <c:v>6 /6 /2015 10</c:v>
                </c:pt>
                <c:pt idx="35">
                  <c:v>6 /6 /2015 11</c:v>
                </c:pt>
                <c:pt idx="36">
                  <c:v>6 /6 /2015 12</c:v>
                </c:pt>
                <c:pt idx="37">
                  <c:v>6 /6 /2015 13</c:v>
                </c:pt>
                <c:pt idx="38">
                  <c:v>6 /6 /2015 14</c:v>
                </c:pt>
                <c:pt idx="39">
                  <c:v>6 /6 /2015 15</c:v>
                </c:pt>
                <c:pt idx="40">
                  <c:v>6 /6 /2015 16</c:v>
                </c:pt>
                <c:pt idx="41">
                  <c:v>6 /6 /2015 17</c:v>
                </c:pt>
                <c:pt idx="42">
                  <c:v>6 /6 /2015 18</c:v>
                </c:pt>
                <c:pt idx="43">
                  <c:v>6 /6 /2015 19</c:v>
                </c:pt>
                <c:pt idx="44">
                  <c:v>6 /6 /2015 20</c:v>
                </c:pt>
                <c:pt idx="45">
                  <c:v>6 /6 /2015 21</c:v>
                </c:pt>
                <c:pt idx="46">
                  <c:v>6 /6 /2015 22</c:v>
                </c:pt>
                <c:pt idx="47">
                  <c:v>6 /6 /2015 23</c:v>
                </c:pt>
                <c:pt idx="48">
                  <c:v>6 /7 /2015 0</c:v>
                </c:pt>
                <c:pt idx="49">
                  <c:v>6 /7 /2015 1</c:v>
                </c:pt>
                <c:pt idx="50">
                  <c:v>6 /7 /2015 2</c:v>
                </c:pt>
                <c:pt idx="51">
                  <c:v>6 /7 /2015 3</c:v>
                </c:pt>
                <c:pt idx="52">
                  <c:v>6 /7 /2015 4</c:v>
                </c:pt>
                <c:pt idx="53">
                  <c:v>6 /7 /2015 5</c:v>
                </c:pt>
                <c:pt idx="54">
                  <c:v>6 /7 /2015 6</c:v>
                </c:pt>
                <c:pt idx="55">
                  <c:v>6 /7 /2015 7</c:v>
                </c:pt>
                <c:pt idx="56">
                  <c:v>6 /7 /2015 8</c:v>
                </c:pt>
                <c:pt idx="57">
                  <c:v>6 /7 /2015 9</c:v>
                </c:pt>
                <c:pt idx="58">
                  <c:v>6 /7 /2015 10</c:v>
                </c:pt>
                <c:pt idx="59">
                  <c:v>6 /7 /2015 11</c:v>
                </c:pt>
                <c:pt idx="60">
                  <c:v>6 /7 /2015 12</c:v>
                </c:pt>
                <c:pt idx="61">
                  <c:v>6 /7 /2015 13</c:v>
                </c:pt>
                <c:pt idx="62">
                  <c:v>6 /7 /2015 14</c:v>
                </c:pt>
                <c:pt idx="63">
                  <c:v>6 /7 /2015 15</c:v>
                </c:pt>
                <c:pt idx="64">
                  <c:v>6 /7 /2015 16</c:v>
                </c:pt>
                <c:pt idx="65">
                  <c:v>6 /7 /2015 17</c:v>
                </c:pt>
                <c:pt idx="66">
                  <c:v>6 /7 /2015 18</c:v>
                </c:pt>
                <c:pt idx="67">
                  <c:v>6 /7 /2015 19</c:v>
                </c:pt>
                <c:pt idx="68">
                  <c:v>6 /7 /2015 20</c:v>
                </c:pt>
                <c:pt idx="69">
                  <c:v>6 /7 /2015 21</c:v>
                </c:pt>
                <c:pt idx="70">
                  <c:v>6 /7 /2015 22</c:v>
                </c:pt>
                <c:pt idx="71">
                  <c:v>6 /7 /2015 23</c:v>
                </c:pt>
                <c:pt idx="72">
                  <c:v>6 /8 /2015 0</c:v>
                </c:pt>
                <c:pt idx="73">
                  <c:v>6 /8 /2015 1</c:v>
                </c:pt>
                <c:pt idx="74">
                  <c:v>6 /8 /2015 2</c:v>
                </c:pt>
                <c:pt idx="75">
                  <c:v>6 /8 /2015 3</c:v>
                </c:pt>
                <c:pt idx="76">
                  <c:v>6 /8 /2015 4</c:v>
                </c:pt>
                <c:pt idx="77">
                  <c:v>6 /8 /2015 5</c:v>
                </c:pt>
                <c:pt idx="78">
                  <c:v>6 /8 /2015 6</c:v>
                </c:pt>
                <c:pt idx="79">
                  <c:v>6 /8 /2015 7</c:v>
                </c:pt>
                <c:pt idx="80">
                  <c:v>6 /8 /2015 8</c:v>
                </c:pt>
                <c:pt idx="81">
                  <c:v>6 /8 /2015 9</c:v>
                </c:pt>
                <c:pt idx="82">
                  <c:v>6 /8 /2015 10</c:v>
                </c:pt>
              </c:strCache>
            </c:strRef>
          </c:cat>
          <c:val>
            <c:numRef>
              <c:f>Sheet1!$G$3:$G$85</c:f>
              <c:numCache>
                <c:formatCode>General</c:formatCode>
                <c:ptCount val="83"/>
                <c:pt idx="0">
                  <c:v>0.26</c:v>
                </c:pt>
                <c:pt idx="1">
                  <c:v>0.26</c:v>
                </c:pt>
                <c:pt idx="2">
                  <c:v>0.26</c:v>
                </c:pt>
                <c:pt idx="3">
                  <c:v>0.26</c:v>
                </c:pt>
                <c:pt idx="4">
                  <c:v>0.26</c:v>
                </c:pt>
                <c:pt idx="5">
                  <c:v>0.28</c:v>
                </c:pt>
                <c:pt idx="6">
                  <c:v>0.26</c:v>
                </c:pt>
                <c:pt idx="7">
                  <c:v>0.26</c:v>
                </c:pt>
                <c:pt idx="8">
                  <c:v>0.26</c:v>
                </c:pt>
                <c:pt idx="9">
                  <c:v>0.24</c:v>
                </c:pt>
                <c:pt idx="10">
                  <c:v>0.26</c:v>
                </c:pt>
                <c:pt idx="11">
                  <c:v>0.26</c:v>
                </c:pt>
                <c:pt idx="12">
                  <c:v>0.28</c:v>
                </c:pt>
                <c:pt idx="13">
                  <c:v>0.26</c:v>
                </c:pt>
                <c:pt idx="14">
                  <c:v>0.26</c:v>
                </c:pt>
                <c:pt idx="15">
                  <c:v>0.26</c:v>
                </c:pt>
                <c:pt idx="16">
                  <c:v>0.26</c:v>
                </c:pt>
                <c:pt idx="17">
                  <c:v>0.26</c:v>
                </c:pt>
                <c:pt idx="18">
                  <c:v>0.26</c:v>
                </c:pt>
                <c:pt idx="19">
                  <c:v>0.3</c:v>
                </c:pt>
                <c:pt idx="20">
                  <c:v>0.46</c:v>
                </c:pt>
                <c:pt idx="21">
                  <c:v>0.38</c:v>
                </c:pt>
                <c:pt idx="22">
                  <c:v>0.4</c:v>
                </c:pt>
                <c:pt idx="23">
                  <c:v>3.02</c:v>
                </c:pt>
                <c:pt idx="24">
                  <c:v>6.6</c:v>
                </c:pt>
                <c:pt idx="25">
                  <c:v>5.04</c:v>
                </c:pt>
                <c:pt idx="26">
                  <c:v>3.5</c:v>
                </c:pt>
                <c:pt idx="27">
                  <c:v>2.68</c:v>
                </c:pt>
                <c:pt idx="28">
                  <c:v>7.5</c:v>
                </c:pt>
                <c:pt idx="29">
                  <c:v>1.74</c:v>
                </c:pt>
                <c:pt idx="30">
                  <c:v>1.2</c:v>
                </c:pt>
                <c:pt idx="31">
                  <c:v>0.6</c:v>
                </c:pt>
                <c:pt idx="32">
                  <c:v>0.3</c:v>
                </c:pt>
                <c:pt idx="33">
                  <c:v>0.3</c:v>
                </c:pt>
                <c:pt idx="34">
                  <c:v>0.3</c:v>
                </c:pt>
                <c:pt idx="35">
                  <c:v>0.3</c:v>
                </c:pt>
                <c:pt idx="36">
                  <c:v>0.3</c:v>
                </c:pt>
                <c:pt idx="37">
                  <c:v>0.3</c:v>
                </c:pt>
                <c:pt idx="38">
                  <c:v>0.3</c:v>
                </c:pt>
                <c:pt idx="39">
                  <c:v>0.3</c:v>
                </c:pt>
                <c:pt idx="40">
                  <c:v>0.3</c:v>
                </c:pt>
                <c:pt idx="41">
                  <c:v>0.32</c:v>
                </c:pt>
                <c:pt idx="42">
                  <c:v>0.32</c:v>
                </c:pt>
                <c:pt idx="43">
                  <c:v>0.36</c:v>
                </c:pt>
                <c:pt idx="44">
                  <c:v>0.36</c:v>
                </c:pt>
                <c:pt idx="45">
                  <c:v>0.36</c:v>
                </c:pt>
                <c:pt idx="46">
                  <c:v>0.46</c:v>
                </c:pt>
                <c:pt idx="47">
                  <c:v>1.72</c:v>
                </c:pt>
                <c:pt idx="48">
                  <c:v>7.619999999999996</c:v>
                </c:pt>
                <c:pt idx="49">
                  <c:v>7.819999999999998</c:v>
                </c:pt>
                <c:pt idx="50">
                  <c:v>14.04</c:v>
                </c:pt>
                <c:pt idx="51">
                  <c:v>10.24</c:v>
                </c:pt>
                <c:pt idx="52">
                  <c:v>4.819999999999998</c:v>
                </c:pt>
                <c:pt idx="53">
                  <c:v>0.9</c:v>
                </c:pt>
                <c:pt idx="54">
                  <c:v>0.54</c:v>
                </c:pt>
                <c:pt idx="55">
                  <c:v>0.5</c:v>
                </c:pt>
                <c:pt idx="56">
                  <c:v>0.46</c:v>
                </c:pt>
                <c:pt idx="57">
                  <c:v>0.4</c:v>
                </c:pt>
                <c:pt idx="58">
                  <c:v>0.36</c:v>
                </c:pt>
                <c:pt idx="59">
                  <c:v>0.4</c:v>
                </c:pt>
                <c:pt idx="60">
                  <c:v>0.38</c:v>
                </c:pt>
                <c:pt idx="61">
                  <c:v>0.36</c:v>
                </c:pt>
                <c:pt idx="62">
                  <c:v>0.38</c:v>
                </c:pt>
                <c:pt idx="63">
                  <c:v>0.38</c:v>
                </c:pt>
                <c:pt idx="64">
                  <c:v>0.38</c:v>
                </c:pt>
                <c:pt idx="65">
                  <c:v>0.38</c:v>
                </c:pt>
                <c:pt idx="66">
                  <c:v>0.38</c:v>
                </c:pt>
                <c:pt idx="67">
                  <c:v>0.42</c:v>
                </c:pt>
                <c:pt idx="68">
                  <c:v>0.48</c:v>
                </c:pt>
                <c:pt idx="69">
                  <c:v>0.8</c:v>
                </c:pt>
                <c:pt idx="70">
                  <c:v>1.28</c:v>
                </c:pt>
                <c:pt idx="71">
                  <c:v>1.78</c:v>
                </c:pt>
                <c:pt idx="72">
                  <c:v>1.06</c:v>
                </c:pt>
                <c:pt idx="73">
                  <c:v>0.84</c:v>
                </c:pt>
                <c:pt idx="74">
                  <c:v>1.28</c:v>
                </c:pt>
                <c:pt idx="75">
                  <c:v>1.42</c:v>
                </c:pt>
                <c:pt idx="76">
                  <c:v>1.12</c:v>
                </c:pt>
                <c:pt idx="77">
                  <c:v>0.7</c:v>
                </c:pt>
                <c:pt idx="78">
                  <c:v>0.62</c:v>
                </c:pt>
                <c:pt idx="79">
                  <c:v>0.58</c:v>
                </c:pt>
                <c:pt idx="80">
                  <c:v>0.56</c:v>
                </c:pt>
                <c:pt idx="81">
                  <c:v>0.52</c:v>
                </c:pt>
                <c:pt idx="82">
                  <c:v>0.44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1863368"/>
        <c:axId val="2101869112"/>
      </c:lineChart>
      <c:lineChart>
        <c:grouping val="standard"/>
        <c:varyColors val="0"/>
        <c:ser>
          <c:idx val="1"/>
          <c:order val="1"/>
          <c:tx>
            <c:v>PM2.5</c:v>
          </c:tx>
          <c:marker>
            <c:symbol val="none"/>
          </c:marker>
          <c:cat>
            <c:numRef>
              <c:f>Sheet1!$D$3:$D$85</c:f>
              <c:numCache>
                <c:formatCode>General</c:formatCode>
                <c:ptCount val="8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1.0</c:v>
                </c:pt>
                <c:pt idx="25">
                  <c:v>2.0</c:v>
                </c:pt>
                <c:pt idx="26">
                  <c:v>3.0</c:v>
                </c:pt>
                <c:pt idx="27">
                  <c:v>4.0</c:v>
                </c:pt>
                <c:pt idx="28">
                  <c:v>5.0</c:v>
                </c:pt>
                <c:pt idx="29">
                  <c:v>6.0</c:v>
                </c:pt>
                <c:pt idx="30">
                  <c:v>7.0</c:v>
                </c:pt>
                <c:pt idx="31">
                  <c:v>8.0</c:v>
                </c:pt>
                <c:pt idx="32">
                  <c:v>9.0</c:v>
                </c:pt>
                <c:pt idx="33">
                  <c:v>10.0</c:v>
                </c:pt>
                <c:pt idx="34">
                  <c:v>11.0</c:v>
                </c:pt>
                <c:pt idx="35">
                  <c:v>12.0</c:v>
                </c:pt>
                <c:pt idx="36">
                  <c:v>13.0</c:v>
                </c:pt>
                <c:pt idx="37">
                  <c:v>14.0</c:v>
                </c:pt>
                <c:pt idx="38">
                  <c:v>15.0</c:v>
                </c:pt>
                <c:pt idx="39">
                  <c:v>16.0</c:v>
                </c:pt>
                <c:pt idx="40">
                  <c:v>17.0</c:v>
                </c:pt>
                <c:pt idx="41">
                  <c:v>18.0</c:v>
                </c:pt>
                <c:pt idx="42">
                  <c:v>19.0</c:v>
                </c:pt>
                <c:pt idx="43">
                  <c:v>20.0</c:v>
                </c:pt>
                <c:pt idx="44">
                  <c:v>21.0</c:v>
                </c:pt>
                <c:pt idx="45">
                  <c:v>22.0</c:v>
                </c:pt>
                <c:pt idx="46">
                  <c:v>23.0</c:v>
                </c:pt>
                <c:pt idx="47">
                  <c:v>24.0</c:v>
                </c:pt>
                <c:pt idx="48">
                  <c:v>1.0</c:v>
                </c:pt>
                <c:pt idx="49">
                  <c:v>2.0</c:v>
                </c:pt>
                <c:pt idx="50">
                  <c:v>3.0</c:v>
                </c:pt>
                <c:pt idx="51">
                  <c:v>4.0</c:v>
                </c:pt>
                <c:pt idx="52">
                  <c:v>5.0</c:v>
                </c:pt>
                <c:pt idx="53">
                  <c:v>6.0</c:v>
                </c:pt>
                <c:pt idx="54">
                  <c:v>7.0</c:v>
                </c:pt>
                <c:pt idx="55">
                  <c:v>8.0</c:v>
                </c:pt>
                <c:pt idx="56">
                  <c:v>9.0</c:v>
                </c:pt>
                <c:pt idx="57">
                  <c:v>10.0</c:v>
                </c:pt>
                <c:pt idx="58">
                  <c:v>11.0</c:v>
                </c:pt>
                <c:pt idx="59">
                  <c:v>12.0</c:v>
                </c:pt>
                <c:pt idx="60">
                  <c:v>13.0</c:v>
                </c:pt>
                <c:pt idx="61">
                  <c:v>14.0</c:v>
                </c:pt>
                <c:pt idx="62">
                  <c:v>15.0</c:v>
                </c:pt>
                <c:pt idx="63">
                  <c:v>16.0</c:v>
                </c:pt>
                <c:pt idx="64">
                  <c:v>17.0</c:v>
                </c:pt>
                <c:pt idx="65">
                  <c:v>18.0</c:v>
                </c:pt>
                <c:pt idx="66">
                  <c:v>19.0</c:v>
                </c:pt>
                <c:pt idx="67">
                  <c:v>20.0</c:v>
                </c:pt>
                <c:pt idx="68">
                  <c:v>21.0</c:v>
                </c:pt>
                <c:pt idx="69">
                  <c:v>22.0</c:v>
                </c:pt>
                <c:pt idx="70">
                  <c:v>23.0</c:v>
                </c:pt>
                <c:pt idx="71">
                  <c:v>24.0</c:v>
                </c:pt>
                <c:pt idx="72">
                  <c:v>1.0</c:v>
                </c:pt>
                <c:pt idx="73">
                  <c:v>2.0</c:v>
                </c:pt>
                <c:pt idx="74">
                  <c:v>3.0</c:v>
                </c:pt>
                <c:pt idx="75">
                  <c:v>4.0</c:v>
                </c:pt>
                <c:pt idx="76">
                  <c:v>5.0</c:v>
                </c:pt>
                <c:pt idx="77">
                  <c:v>6.0</c:v>
                </c:pt>
                <c:pt idx="78">
                  <c:v>7.0</c:v>
                </c:pt>
                <c:pt idx="79">
                  <c:v>8.0</c:v>
                </c:pt>
                <c:pt idx="80">
                  <c:v>9.0</c:v>
                </c:pt>
                <c:pt idx="81">
                  <c:v>10.0</c:v>
                </c:pt>
                <c:pt idx="82">
                  <c:v>11.0</c:v>
                </c:pt>
              </c:numCache>
            </c:numRef>
          </c:cat>
          <c:val>
            <c:numRef>
              <c:f>Sheet1!$H$3:$H$85</c:f>
              <c:numCache>
                <c:formatCode>General</c:formatCode>
                <c:ptCount val="83"/>
                <c:pt idx="0">
                  <c:v>2.4</c:v>
                </c:pt>
                <c:pt idx="1">
                  <c:v>2.4</c:v>
                </c:pt>
                <c:pt idx="2">
                  <c:v>2.4</c:v>
                </c:pt>
                <c:pt idx="3">
                  <c:v>2.4</c:v>
                </c:pt>
                <c:pt idx="4">
                  <c:v>2.4</c:v>
                </c:pt>
                <c:pt idx="5">
                  <c:v>2.7</c:v>
                </c:pt>
                <c:pt idx="6">
                  <c:v>2.4</c:v>
                </c:pt>
                <c:pt idx="7">
                  <c:v>2.4</c:v>
                </c:pt>
                <c:pt idx="8">
                  <c:v>2.4</c:v>
                </c:pt>
                <c:pt idx="9">
                  <c:v>2.0</c:v>
                </c:pt>
                <c:pt idx="10">
                  <c:v>2.4</c:v>
                </c:pt>
                <c:pt idx="11">
                  <c:v>2.4</c:v>
                </c:pt>
                <c:pt idx="12">
                  <c:v>2.7</c:v>
                </c:pt>
                <c:pt idx="13">
                  <c:v>2.4</c:v>
                </c:pt>
                <c:pt idx="14">
                  <c:v>2.4</c:v>
                </c:pt>
                <c:pt idx="15">
                  <c:v>2.4</c:v>
                </c:pt>
                <c:pt idx="16">
                  <c:v>2.4</c:v>
                </c:pt>
                <c:pt idx="17">
                  <c:v>2.4</c:v>
                </c:pt>
                <c:pt idx="18">
                  <c:v>2.4</c:v>
                </c:pt>
                <c:pt idx="19">
                  <c:v>3.1</c:v>
                </c:pt>
                <c:pt idx="20">
                  <c:v>5.9</c:v>
                </c:pt>
                <c:pt idx="21">
                  <c:v>4.5</c:v>
                </c:pt>
                <c:pt idx="22">
                  <c:v>4.8</c:v>
                </c:pt>
                <c:pt idx="23">
                  <c:v>51.0</c:v>
                </c:pt>
                <c:pt idx="24">
                  <c:v>114.0</c:v>
                </c:pt>
                <c:pt idx="25">
                  <c:v>86.5</c:v>
                </c:pt>
                <c:pt idx="26">
                  <c:v>59.4</c:v>
                </c:pt>
                <c:pt idx="27">
                  <c:v>45.0</c:v>
                </c:pt>
                <c:pt idx="28">
                  <c:v>129.8</c:v>
                </c:pt>
                <c:pt idx="29">
                  <c:v>28.4</c:v>
                </c:pt>
                <c:pt idx="30">
                  <c:v>18.9</c:v>
                </c:pt>
                <c:pt idx="31">
                  <c:v>8.4</c:v>
                </c:pt>
                <c:pt idx="32">
                  <c:v>3.1</c:v>
                </c:pt>
                <c:pt idx="33">
                  <c:v>3.1</c:v>
                </c:pt>
                <c:pt idx="34">
                  <c:v>3.1</c:v>
                </c:pt>
                <c:pt idx="35">
                  <c:v>3.1</c:v>
                </c:pt>
                <c:pt idx="36">
                  <c:v>3.1</c:v>
                </c:pt>
                <c:pt idx="37">
                  <c:v>3.1</c:v>
                </c:pt>
                <c:pt idx="38">
                  <c:v>3.1</c:v>
                </c:pt>
                <c:pt idx="39">
                  <c:v>3.1</c:v>
                </c:pt>
                <c:pt idx="40">
                  <c:v>3.1</c:v>
                </c:pt>
                <c:pt idx="41">
                  <c:v>3.4</c:v>
                </c:pt>
                <c:pt idx="42">
                  <c:v>3.4</c:v>
                </c:pt>
                <c:pt idx="43">
                  <c:v>4.1</c:v>
                </c:pt>
                <c:pt idx="44">
                  <c:v>4.1</c:v>
                </c:pt>
                <c:pt idx="45">
                  <c:v>4.1</c:v>
                </c:pt>
                <c:pt idx="46">
                  <c:v>5.9</c:v>
                </c:pt>
                <c:pt idx="47">
                  <c:v>28.1</c:v>
                </c:pt>
                <c:pt idx="48">
                  <c:v>131.9</c:v>
                </c:pt>
                <c:pt idx="49">
                  <c:v>135.4</c:v>
                </c:pt>
                <c:pt idx="50">
                  <c:v>244.9</c:v>
                </c:pt>
                <c:pt idx="51">
                  <c:v>178.0</c:v>
                </c:pt>
                <c:pt idx="52">
                  <c:v>82.6</c:v>
                </c:pt>
                <c:pt idx="53">
                  <c:v>13.6</c:v>
                </c:pt>
                <c:pt idx="54">
                  <c:v>7.3</c:v>
                </c:pt>
                <c:pt idx="55">
                  <c:v>6.6</c:v>
                </c:pt>
                <c:pt idx="56">
                  <c:v>5.9</c:v>
                </c:pt>
                <c:pt idx="57">
                  <c:v>4.8</c:v>
                </c:pt>
                <c:pt idx="58">
                  <c:v>4.1</c:v>
                </c:pt>
                <c:pt idx="59">
                  <c:v>4.8</c:v>
                </c:pt>
                <c:pt idx="60">
                  <c:v>4.5</c:v>
                </c:pt>
                <c:pt idx="61">
                  <c:v>4.1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5.2</c:v>
                </c:pt>
                <c:pt idx="68">
                  <c:v>6.2</c:v>
                </c:pt>
                <c:pt idx="69">
                  <c:v>11.9</c:v>
                </c:pt>
                <c:pt idx="70">
                  <c:v>20.3</c:v>
                </c:pt>
                <c:pt idx="71">
                  <c:v>29.1</c:v>
                </c:pt>
                <c:pt idx="72">
                  <c:v>16.5</c:v>
                </c:pt>
                <c:pt idx="73">
                  <c:v>12.6</c:v>
                </c:pt>
                <c:pt idx="74">
                  <c:v>20.3</c:v>
                </c:pt>
                <c:pt idx="75">
                  <c:v>22.8</c:v>
                </c:pt>
                <c:pt idx="76">
                  <c:v>17.5</c:v>
                </c:pt>
                <c:pt idx="77">
                  <c:v>10.1</c:v>
                </c:pt>
                <c:pt idx="78">
                  <c:v>8.700000000000001</c:v>
                </c:pt>
                <c:pt idx="79">
                  <c:v>8.0</c:v>
                </c:pt>
                <c:pt idx="80">
                  <c:v>7.7</c:v>
                </c:pt>
                <c:pt idx="81">
                  <c:v>7.0</c:v>
                </c:pt>
                <c:pt idx="82">
                  <c:v>5.5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1880216"/>
        <c:axId val="2101874680"/>
      </c:lineChart>
      <c:catAx>
        <c:axId val="2101863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  <a:r>
                  <a:rPr lang="en-US" baseline="0"/>
                  <a:t> and </a:t>
                </a:r>
                <a:r>
                  <a:rPr lang="en-US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1869112"/>
        <c:crosses val="autoZero"/>
        <c:auto val="1"/>
        <c:lblAlgn val="ctr"/>
        <c:lblOffset val="100"/>
        <c:noMultiLvlLbl val="0"/>
      </c:catAx>
      <c:valAx>
        <c:axId val="21018691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Bscat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1863368"/>
        <c:crosses val="autoZero"/>
        <c:crossBetween val="between"/>
      </c:valAx>
      <c:valAx>
        <c:axId val="210187468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PM2.5 (ug/m3)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1880216"/>
        <c:crosses val="max"/>
        <c:crossBetween val="between"/>
      </c:valAx>
      <c:catAx>
        <c:axId val="2101880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187468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Bend</a:t>
            </a:r>
            <a:r>
              <a:rPr lang="en-US" baseline="0"/>
              <a:t> Smoke Monitoring Observations </a:t>
            </a:r>
          </a:p>
          <a:p>
            <a:pPr>
              <a:defRPr/>
            </a:pPr>
            <a:r>
              <a:rPr lang="en-US" baseline="0"/>
              <a:t>June 5-8, 2015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Neph</c:v>
          </c:tx>
          <c:marker>
            <c:symbol val="none"/>
          </c:marker>
          <c:cat>
            <c:strRef>
              <c:f>Sheet1!$F$3:$F$85</c:f>
              <c:strCache>
                <c:ptCount val="83"/>
                <c:pt idx="0">
                  <c:v>6 /5 /2015 0</c:v>
                </c:pt>
                <c:pt idx="1">
                  <c:v>6 /5 /2015 1</c:v>
                </c:pt>
                <c:pt idx="2">
                  <c:v>6 /5 /2015 2</c:v>
                </c:pt>
                <c:pt idx="3">
                  <c:v>6 /5 /2015 3</c:v>
                </c:pt>
                <c:pt idx="4">
                  <c:v>6 /5 /2015 4</c:v>
                </c:pt>
                <c:pt idx="5">
                  <c:v>6 /5 /2015 5</c:v>
                </c:pt>
                <c:pt idx="6">
                  <c:v>6 /5 /2015 6</c:v>
                </c:pt>
                <c:pt idx="7">
                  <c:v>6 /5 /2015 7</c:v>
                </c:pt>
                <c:pt idx="8">
                  <c:v>6 /5 /2015 8</c:v>
                </c:pt>
                <c:pt idx="9">
                  <c:v>6 /5 /2015 9</c:v>
                </c:pt>
                <c:pt idx="10">
                  <c:v>6 /5 /2015 10</c:v>
                </c:pt>
                <c:pt idx="11">
                  <c:v>6 /5 /2015 11</c:v>
                </c:pt>
                <c:pt idx="12">
                  <c:v>6 /5 /2015 12</c:v>
                </c:pt>
                <c:pt idx="13">
                  <c:v>6 /5 /2015 13</c:v>
                </c:pt>
                <c:pt idx="14">
                  <c:v>6 /5 /2015 14</c:v>
                </c:pt>
                <c:pt idx="15">
                  <c:v>6 /5 /2015 15</c:v>
                </c:pt>
                <c:pt idx="16">
                  <c:v>6 /5 /2015 16</c:v>
                </c:pt>
                <c:pt idx="17">
                  <c:v>6 /5 /2015 17</c:v>
                </c:pt>
                <c:pt idx="18">
                  <c:v>6 /5 /2015 18</c:v>
                </c:pt>
                <c:pt idx="19">
                  <c:v>6 /5 /2015 19</c:v>
                </c:pt>
                <c:pt idx="20">
                  <c:v>6 /5 /2015 20</c:v>
                </c:pt>
                <c:pt idx="21">
                  <c:v>6 /5 /2015 21</c:v>
                </c:pt>
                <c:pt idx="22">
                  <c:v>6 /5 /2015 22</c:v>
                </c:pt>
                <c:pt idx="23">
                  <c:v>6 /5 /2015 23</c:v>
                </c:pt>
                <c:pt idx="24">
                  <c:v>6 /6 /2015 0</c:v>
                </c:pt>
                <c:pt idx="25">
                  <c:v>6 /6 /2015 1</c:v>
                </c:pt>
                <c:pt idx="26">
                  <c:v>6 /6 /2015 2</c:v>
                </c:pt>
                <c:pt idx="27">
                  <c:v>6 /6 /2015 3</c:v>
                </c:pt>
                <c:pt idx="28">
                  <c:v>6 /6 /2015 4</c:v>
                </c:pt>
                <c:pt idx="29">
                  <c:v>6 /6 /2015 5</c:v>
                </c:pt>
                <c:pt idx="30">
                  <c:v>6 /6 /2015 6</c:v>
                </c:pt>
                <c:pt idx="31">
                  <c:v>6 /6 /2015 7</c:v>
                </c:pt>
                <c:pt idx="32">
                  <c:v>6 /6 /2015 8</c:v>
                </c:pt>
                <c:pt idx="33">
                  <c:v>6 /6 /2015 9</c:v>
                </c:pt>
                <c:pt idx="34">
                  <c:v>6 /6 /2015 10</c:v>
                </c:pt>
                <c:pt idx="35">
                  <c:v>6 /6 /2015 11</c:v>
                </c:pt>
                <c:pt idx="36">
                  <c:v>6 /6 /2015 12</c:v>
                </c:pt>
                <c:pt idx="37">
                  <c:v>6 /6 /2015 13</c:v>
                </c:pt>
                <c:pt idx="38">
                  <c:v>6 /6 /2015 14</c:v>
                </c:pt>
                <c:pt idx="39">
                  <c:v>6 /6 /2015 15</c:v>
                </c:pt>
                <c:pt idx="40">
                  <c:v>6 /6 /2015 16</c:v>
                </c:pt>
                <c:pt idx="41">
                  <c:v>6 /6 /2015 17</c:v>
                </c:pt>
                <c:pt idx="42">
                  <c:v>6 /6 /2015 18</c:v>
                </c:pt>
                <c:pt idx="43">
                  <c:v>6 /6 /2015 19</c:v>
                </c:pt>
                <c:pt idx="44">
                  <c:v>6 /6 /2015 20</c:v>
                </c:pt>
                <c:pt idx="45">
                  <c:v>6 /6 /2015 21</c:v>
                </c:pt>
                <c:pt idx="46">
                  <c:v>6 /6 /2015 22</c:v>
                </c:pt>
                <c:pt idx="47">
                  <c:v>6 /6 /2015 23</c:v>
                </c:pt>
                <c:pt idx="48">
                  <c:v>6 /7 /2015 0</c:v>
                </c:pt>
                <c:pt idx="49">
                  <c:v>6 /7 /2015 1</c:v>
                </c:pt>
                <c:pt idx="50">
                  <c:v>6 /7 /2015 2</c:v>
                </c:pt>
                <c:pt idx="51">
                  <c:v>6 /7 /2015 3</c:v>
                </c:pt>
                <c:pt idx="52">
                  <c:v>6 /7 /2015 4</c:v>
                </c:pt>
                <c:pt idx="53">
                  <c:v>6 /7 /2015 5</c:v>
                </c:pt>
                <c:pt idx="54">
                  <c:v>6 /7 /2015 6</c:v>
                </c:pt>
                <c:pt idx="55">
                  <c:v>6 /7 /2015 7</c:v>
                </c:pt>
                <c:pt idx="56">
                  <c:v>6 /7 /2015 8</c:v>
                </c:pt>
                <c:pt idx="57">
                  <c:v>6 /7 /2015 9</c:v>
                </c:pt>
                <c:pt idx="58">
                  <c:v>6 /7 /2015 10</c:v>
                </c:pt>
                <c:pt idx="59">
                  <c:v>6 /7 /2015 11</c:v>
                </c:pt>
                <c:pt idx="60">
                  <c:v>6 /7 /2015 12</c:v>
                </c:pt>
                <c:pt idx="61">
                  <c:v>6 /7 /2015 13</c:v>
                </c:pt>
                <c:pt idx="62">
                  <c:v>6 /7 /2015 14</c:v>
                </c:pt>
                <c:pt idx="63">
                  <c:v>6 /7 /2015 15</c:v>
                </c:pt>
                <c:pt idx="64">
                  <c:v>6 /7 /2015 16</c:v>
                </c:pt>
                <c:pt idx="65">
                  <c:v>6 /7 /2015 17</c:v>
                </c:pt>
                <c:pt idx="66">
                  <c:v>6 /7 /2015 18</c:v>
                </c:pt>
                <c:pt idx="67">
                  <c:v>6 /7 /2015 19</c:v>
                </c:pt>
                <c:pt idx="68">
                  <c:v>6 /7 /2015 20</c:v>
                </c:pt>
                <c:pt idx="69">
                  <c:v>6 /7 /2015 21</c:v>
                </c:pt>
                <c:pt idx="70">
                  <c:v>6 /7 /2015 22</c:v>
                </c:pt>
                <c:pt idx="71">
                  <c:v>6 /7 /2015 23</c:v>
                </c:pt>
                <c:pt idx="72">
                  <c:v>6 /8 /2015 0</c:v>
                </c:pt>
                <c:pt idx="73">
                  <c:v>6 /8 /2015 1</c:v>
                </c:pt>
                <c:pt idx="74">
                  <c:v>6 /8 /2015 2</c:v>
                </c:pt>
                <c:pt idx="75">
                  <c:v>6 /8 /2015 3</c:v>
                </c:pt>
                <c:pt idx="76">
                  <c:v>6 /8 /2015 4</c:v>
                </c:pt>
                <c:pt idx="77">
                  <c:v>6 /8 /2015 5</c:v>
                </c:pt>
                <c:pt idx="78">
                  <c:v>6 /8 /2015 6</c:v>
                </c:pt>
                <c:pt idx="79">
                  <c:v>6 /8 /2015 7</c:v>
                </c:pt>
                <c:pt idx="80">
                  <c:v>6 /8 /2015 8</c:v>
                </c:pt>
                <c:pt idx="81">
                  <c:v>6 /8 /2015 9</c:v>
                </c:pt>
                <c:pt idx="82">
                  <c:v>6 /8 /2015 10</c:v>
                </c:pt>
              </c:strCache>
            </c:strRef>
          </c:cat>
          <c:val>
            <c:numRef>
              <c:f>Sheet1!$G$3:$G$85</c:f>
              <c:numCache>
                <c:formatCode>General</c:formatCode>
                <c:ptCount val="83"/>
                <c:pt idx="0">
                  <c:v>0.26</c:v>
                </c:pt>
                <c:pt idx="1">
                  <c:v>0.26</c:v>
                </c:pt>
                <c:pt idx="2">
                  <c:v>0.26</c:v>
                </c:pt>
                <c:pt idx="3">
                  <c:v>0.26</c:v>
                </c:pt>
                <c:pt idx="4">
                  <c:v>0.26</c:v>
                </c:pt>
                <c:pt idx="5">
                  <c:v>0.28</c:v>
                </c:pt>
                <c:pt idx="6">
                  <c:v>0.26</c:v>
                </c:pt>
                <c:pt idx="7">
                  <c:v>0.26</c:v>
                </c:pt>
                <c:pt idx="8">
                  <c:v>0.26</c:v>
                </c:pt>
                <c:pt idx="9">
                  <c:v>0.24</c:v>
                </c:pt>
                <c:pt idx="10">
                  <c:v>0.26</c:v>
                </c:pt>
                <c:pt idx="11">
                  <c:v>0.26</c:v>
                </c:pt>
                <c:pt idx="12">
                  <c:v>0.28</c:v>
                </c:pt>
                <c:pt idx="13">
                  <c:v>0.26</c:v>
                </c:pt>
                <c:pt idx="14">
                  <c:v>0.26</c:v>
                </c:pt>
                <c:pt idx="15">
                  <c:v>0.26</c:v>
                </c:pt>
                <c:pt idx="16">
                  <c:v>0.26</c:v>
                </c:pt>
                <c:pt idx="17">
                  <c:v>0.26</c:v>
                </c:pt>
                <c:pt idx="18">
                  <c:v>0.26</c:v>
                </c:pt>
                <c:pt idx="19">
                  <c:v>0.3</c:v>
                </c:pt>
                <c:pt idx="20">
                  <c:v>0.46</c:v>
                </c:pt>
                <c:pt idx="21">
                  <c:v>0.38</c:v>
                </c:pt>
                <c:pt idx="22">
                  <c:v>0.4</c:v>
                </c:pt>
                <c:pt idx="23">
                  <c:v>3.02</c:v>
                </c:pt>
                <c:pt idx="24">
                  <c:v>6.6</c:v>
                </c:pt>
                <c:pt idx="25">
                  <c:v>5.04</c:v>
                </c:pt>
                <c:pt idx="26">
                  <c:v>3.5</c:v>
                </c:pt>
                <c:pt idx="27">
                  <c:v>2.68</c:v>
                </c:pt>
                <c:pt idx="28">
                  <c:v>7.5</c:v>
                </c:pt>
                <c:pt idx="29">
                  <c:v>1.74</c:v>
                </c:pt>
                <c:pt idx="30">
                  <c:v>1.2</c:v>
                </c:pt>
                <c:pt idx="31">
                  <c:v>0.6</c:v>
                </c:pt>
                <c:pt idx="32">
                  <c:v>0.3</c:v>
                </c:pt>
                <c:pt idx="33">
                  <c:v>0.3</c:v>
                </c:pt>
                <c:pt idx="34">
                  <c:v>0.3</c:v>
                </c:pt>
                <c:pt idx="35">
                  <c:v>0.3</c:v>
                </c:pt>
                <c:pt idx="36">
                  <c:v>0.3</c:v>
                </c:pt>
                <c:pt idx="37">
                  <c:v>0.3</c:v>
                </c:pt>
                <c:pt idx="38">
                  <c:v>0.3</c:v>
                </c:pt>
                <c:pt idx="39">
                  <c:v>0.3</c:v>
                </c:pt>
                <c:pt idx="40">
                  <c:v>0.3</c:v>
                </c:pt>
                <c:pt idx="41">
                  <c:v>0.32</c:v>
                </c:pt>
                <c:pt idx="42">
                  <c:v>0.32</c:v>
                </c:pt>
                <c:pt idx="43">
                  <c:v>0.36</c:v>
                </c:pt>
                <c:pt idx="44">
                  <c:v>0.36</c:v>
                </c:pt>
                <c:pt idx="45">
                  <c:v>0.36</c:v>
                </c:pt>
                <c:pt idx="46">
                  <c:v>0.46</c:v>
                </c:pt>
                <c:pt idx="47">
                  <c:v>1.72</c:v>
                </c:pt>
                <c:pt idx="48">
                  <c:v>7.619999999999996</c:v>
                </c:pt>
                <c:pt idx="49">
                  <c:v>7.819999999999998</c:v>
                </c:pt>
                <c:pt idx="50">
                  <c:v>14.04</c:v>
                </c:pt>
                <c:pt idx="51">
                  <c:v>10.24</c:v>
                </c:pt>
                <c:pt idx="52">
                  <c:v>4.819999999999998</c:v>
                </c:pt>
                <c:pt idx="53">
                  <c:v>0.9</c:v>
                </c:pt>
                <c:pt idx="54">
                  <c:v>0.54</c:v>
                </c:pt>
                <c:pt idx="55">
                  <c:v>0.5</c:v>
                </c:pt>
                <c:pt idx="56">
                  <c:v>0.46</c:v>
                </c:pt>
                <c:pt idx="57">
                  <c:v>0.4</c:v>
                </c:pt>
                <c:pt idx="58">
                  <c:v>0.36</c:v>
                </c:pt>
                <c:pt idx="59">
                  <c:v>0.4</c:v>
                </c:pt>
                <c:pt idx="60">
                  <c:v>0.38</c:v>
                </c:pt>
                <c:pt idx="61">
                  <c:v>0.36</c:v>
                </c:pt>
                <c:pt idx="62">
                  <c:v>0.38</c:v>
                </c:pt>
                <c:pt idx="63">
                  <c:v>0.38</c:v>
                </c:pt>
                <c:pt idx="64">
                  <c:v>0.38</c:v>
                </c:pt>
                <c:pt idx="65">
                  <c:v>0.38</c:v>
                </c:pt>
                <c:pt idx="66">
                  <c:v>0.38</c:v>
                </c:pt>
                <c:pt idx="67">
                  <c:v>0.42</c:v>
                </c:pt>
                <c:pt idx="68">
                  <c:v>0.48</c:v>
                </c:pt>
                <c:pt idx="69">
                  <c:v>0.8</c:v>
                </c:pt>
                <c:pt idx="70">
                  <c:v>1.28</c:v>
                </c:pt>
                <c:pt idx="71">
                  <c:v>1.78</c:v>
                </c:pt>
                <c:pt idx="72">
                  <c:v>1.06</c:v>
                </c:pt>
                <c:pt idx="73">
                  <c:v>0.84</c:v>
                </c:pt>
                <c:pt idx="74">
                  <c:v>1.28</c:v>
                </c:pt>
                <c:pt idx="75">
                  <c:v>1.42</c:v>
                </c:pt>
                <c:pt idx="76">
                  <c:v>1.12</c:v>
                </c:pt>
                <c:pt idx="77">
                  <c:v>0.7</c:v>
                </c:pt>
                <c:pt idx="78">
                  <c:v>0.62</c:v>
                </c:pt>
                <c:pt idx="79">
                  <c:v>0.58</c:v>
                </c:pt>
                <c:pt idx="80">
                  <c:v>0.56</c:v>
                </c:pt>
                <c:pt idx="81">
                  <c:v>0.52</c:v>
                </c:pt>
                <c:pt idx="82">
                  <c:v>0.44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3949016"/>
        <c:axId val="2124388408"/>
      </c:lineChart>
      <c:lineChart>
        <c:grouping val="standard"/>
        <c:varyColors val="0"/>
        <c:ser>
          <c:idx val="1"/>
          <c:order val="1"/>
          <c:tx>
            <c:v>PM2.5</c:v>
          </c:tx>
          <c:marker>
            <c:symbol val="none"/>
          </c:marker>
          <c:cat>
            <c:numRef>
              <c:f>Sheet1!$D$3:$D$85</c:f>
              <c:numCache>
                <c:formatCode>General</c:formatCode>
                <c:ptCount val="8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1.0</c:v>
                </c:pt>
                <c:pt idx="25">
                  <c:v>2.0</c:v>
                </c:pt>
                <c:pt idx="26">
                  <c:v>3.0</c:v>
                </c:pt>
                <c:pt idx="27">
                  <c:v>4.0</c:v>
                </c:pt>
                <c:pt idx="28">
                  <c:v>5.0</c:v>
                </c:pt>
                <c:pt idx="29">
                  <c:v>6.0</c:v>
                </c:pt>
                <c:pt idx="30">
                  <c:v>7.0</c:v>
                </c:pt>
                <c:pt idx="31">
                  <c:v>8.0</c:v>
                </c:pt>
                <c:pt idx="32">
                  <c:v>9.0</c:v>
                </c:pt>
                <c:pt idx="33">
                  <c:v>10.0</c:v>
                </c:pt>
                <c:pt idx="34">
                  <c:v>11.0</c:v>
                </c:pt>
                <c:pt idx="35">
                  <c:v>12.0</c:v>
                </c:pt>
                <c:pt idx="36">
                  <c:v>13.0</c:v>
                </c:pt>
                <c:pt idx="37">
                  <c:v>14.0</c:v>
                </c:pt>
                <c:pt idx="38">
                  <c:v>15.0</c:v>
                </c:pt>
                <c:pt idx="39">
                  <c:v>16.0</c:v>
                </c:pt>
                <c:pt idx="40">
                  <c:v>17.0</c:v>
                </c:pt>
                <c:pt idx="41">
                  <c:v>18.0</c:v>
                </c:pt>
                <c:pt idx="42">
                  <c:v>19.0</c:v>
                </c:pt>
                <c:pt idx="43">
                  <c:v>20.0</c:v>
                </c:pt>
                <c:pt idx="44">
                  <c:v>21.0</c:v>
                </c:pt>
                <c:pt idx="45">
                  <c:v>22.0</c:v>
                </c:pt>
                <c:pt idx="46">
                  <c:v>23.0</c:v>
                </c:pt>
                <c:pt idx="47">
                  <c:v>24.0</c:v>
                </c:pt>
                <c:pt idx="48">
                  <c:v>1.0</c:v>
                </c:pt>
                <c:pt idx="49">
                  <c:v>2.0</c:v>
                </c:pt>
                <c:pt idx="50">
                  <c:v>3.0</c:v>
                </c:pt>
                <c:pt idx="51">
                  <c:v>4.0</c:v>
                </c:pt>
                <c:pt idx="52">
                  <c:v>5.0</c:v>
                </c:pt>
                <c:pt idx="53">
                  <c:v>6.0</c:v>
                </c:pt>
                <c:pt idx="54">
                  <c:v>7.0</c:v>
                </c:pt>
                <c:pt idx="55">
                  <c:v>8.0</c:v>
                </c:pt>
                <c:pt idx="56">
                  <c:v>9.0</c:v>
                </c:pt>
                <c:pt idx="57">
                  <c:v>10.0</c:v>
                </c:pt>
                <c:pt idx="58">
                  <c:v>11.0</c:v>
                </c:pt>
                <c:pt idx="59">
                  <c:v>12.0</c:v>
                </c:pt>
                <c:pt idx="60">
                  <c:v>13.0</c:v>
                </c:pt>
                <c:pt idx="61">
                  <c:v>14.0</c:v>
                </c:pt>
                <c:pt idx="62">
                  <c:v>15.0</c:v>
                </c:pt>
                <c:pt idx="63">
                  <c:v>16.0</c:v>
                </c:pt>
                <c:pt idx="64">
                  <c:v>17.0</c:v>
                </c:pt>
                <c:pt idx="65">
                  <c:v>18.0</c:v>
                </c:pt>
                <c:pt idx="66">
                  <c:v>19.0</c:v>
                </c:pt>
                <c:pt idx="67">
                  <c:v>20.0</c:v>
                </c:pt>
                <c:pt idx="68">
                  <c:v>21.0</c:v>
                </c:pt>
                <c:pt idx="69">
                  <c:v>22.0</c:v>
                </c:pt>
                <c:pt idx="70">
                  <c:v>23.0</c:v>
                </c:pt>
                <c:pt idx="71">
                  <c:v>24.0</c:v>
                </c:pt>
                <c:pt idx="72">
                  <c:v>1.0</c:v>
                </c:pt>
                <c:pt idx="73">
                  <c:v>2.0</c:v>
                </c:pt>
                <c:pt idx="74">
                  <c:v>3.0</c:v>
                </c:pt>
                <c:pt idx="75">
                  <c:v>4.0</c:v>
                </c:pt>
                <c:pt idx="76">
                  <c:v>5.0</c:v>
                </c:pt>
                <c:pt idx="77">
                  <c:v>6.0</c:v>
                </c:pt>
                <c:pt idx="78">
                  <c:v>7.0</c:v>
                </c:pt>
                <c:pt idx="79">
                  <c:v>8.0</c:v>
                </c:pt>
                <c:pt idx="80">
                  <c:v>9.0</c:v>
                </c:pt>
                <c:pt idx="81">
                  <c:v>10.0</c:v>
                </c:pt>
                <c:pt idx="82">
                  <c:v>11.0</c:v>
                </c:pt>
              </c:numCache>
            </c:numRef>
          </c:cat>
          <c:val>
            <c:numRef>
              <c:f>Sheet1!$H$3:$H$85</c:f>
              <c:numCache>
                <c:formatCode>General</c:formatCode>
                <c:ptCount val="83"/>
                <c:pt idx="0">
                  <c:v>2.4</c:v>
                </c:pt>
                <c:pt idx="1">
                  <c:v>2.4</c:v>
                </c:pt>
                <c:pt idx="2">
                  <c:v>2.4</c:v>
                </c:pt>
                <c:pt idx="3">
                  <c:v>2.4</c:v>
                </c:pt>
                <c:pt idx="4">
                  <c:v>2.4</c:v>
                </c:pt>
                <c:pt idx="5">
                  <c:v>2.7</c:v>
                </c:pt>
                <c:pt idx="6">
                  <c:v>2.4</c:v>
                </c:pt>
                <c:pt idx="7">
                  <c:v>2.4</c:v>
                </c:pt>
                <c:pt idx="8">
                  <c:v>2.4</c:v>
                </c:pt>
                <c:pt idx="9">
                  <c:v>2.0</c:v>
                </c:pt>
                <c:pt idx="10">
                  <c:v>2.4</c:v>
                </c:pt>
                <c:pt idx="11">
                  <c:v>2.4</c:v>
                </c:pt>
                <c:pt idx="12">
                  <c:v>2.7</c:v>
                </c:pt>
                <c:pt idx="13">
                  <c:v>2.4</c:v>
                </c:pt>
                <c:pt idx="14">
                  <c:v>2.4</c:v>
                </c:pt>
                <c:pt idx="15">
                  <c:v>2.4</c:v>
                </c:pt>
                <c:pt idx="16">
                  <c:v>2.4</c:v>
                </c:pt>
                <c:pt idx="17">
                  <c:v>2.4</c:v>
                </c:pt>
                <c:pt idx="18">
                  <c:v>2.4</c:v>
                </c:pt>
                <c:pt idx="19">
                  <c:v>3.1</c:v>
                </c:pt>
                <c:pt idx="20">
                  <c:v>5.9</c:v>
                </c:pt>
                <c:pt idx="21">
                  <c:v>4.5</c:v>
                </c:pt>
                <c:pt idx="22">
                  <c:v>4.8</c:v>
                </c:pt>
                <c:pt idx="23">
                  <c:v>51.0</c:v>
                </c:pt>
                <c:pt idx="24">
                  <c:v>114.0</c:v>
                </c:pt>
                <c:pt idx="25">
                  <c:v>86.5</c:v>
                </c:pt>
                <c:pt idx="26">
                  <c:v>59.4</c:v>
                </c:pt>
                <c:pt idx="27">
                  <c:v>45.0</c:v>
                </c:pt>
                <c:pt idx="28">
                  <c:v>129.8</c:v>
                </c:pt>
                <c:pt idx="29">
                  <c:v>28.4</c:v>
                </c:pt>
                <c:pt idx="30">
                  <c:v>18.9</c:v>
                </c:pt>
                <c:pt idx="31">
                  <c:v>8.4</c:v>
                </c:pt>
                <c:pt idx="32">
                  <c:v>3.1</c:v>
                </c:pt>
                <c:pt idx="33">
                  <c:v>3.1</c:v>
                </c:pt>
                <c:pt idx="34">
                  <c:v>3.1</c:v>
                </c:pt>
                <c:pt idx="35">
                  <c:v>3.1</c:v>
                </c:pt>
                <c:pt idx="36">
                  <c:v>3.1</c:v>
                </c:pt>
                <c:pt idx="37">
                  <c:v>3.1</c:v>
                </c:pt>
                <c:pt idx="38">
                  <c:v>3.1</c:v>
                </c:pt>
                <c:pt idx="39">
                  <c:v>3.1</c:v>
                </c:pt>
                <c:pt idx="40">
                  <c:v>3.1</c:v>
                </c:pt>
                <c:pt idx="41">
                  <c:v>3.4</c:v>
                </c:pt>
                <c:pt idx="42">
                  <c:v>3.4</c:v>
                </c:pt>
                <c:pt idx="43">
                  <c:v>4.1</c:v>
                </c:pt>
                <c:pt idx="44">
                  <c:v>4.1</c:v>
                </c:pt>
                <c:pt idx="45">
                  <c:v>4.1</c:v>
                </c:pt>
                <c:pt idx="46">
                  <c:v>5.9</c:v>
                </c:pt>
                <c:pt idx="47">
                  <c:v>28.1</c:v>
                </c:pt>
                <c:pt idx="48">
                  <c:v>131.9</c:v>
                </c:pt>
                <c:pt idx="49">
                  <c:v>135.4</c:v>
                </c:pt>
                <c:pt idx="50">
                  <c:v>244.9</c:v>
                </c:pt>
                <c:pt idx="51">
                  <c:v>178.0</c:v>
                </c:pt>
                <c:pt idx="52">
                  <c:v>82.6</c:v>
                </c:pt>
                <c:pt idx="53">
                  <c:v>13.6</c:v>
                </c:pt>
                <c:pt idx="54">
                  <c:v>7.3</c:v>
                </c:pt>
                <c:pt idx="55">
                  <c:v>6.6</c:v>
                </c:pt>
                <c:pt idx="56">
                  <c:v>5.9</c:v>
                </c:pt>
                <c:pt idx="57">
                  <c:v>4.8</c:v>
                </c:pt>
                <c:pt idx="58">
                  <c:v>4.1</c:v>
                </c:pt>
                <c:pt idx="59">
                  <c:v>4.8</c:v>
                </c:pt>
                <c:pt idx="60">
                  <c:v>4.5</c:v>
                </c:pt>
                <c:pt idx="61">
                  <c:v>4.1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5.2</c:v>
                </c:pt>
                <c:pt idx="68">
                  <c:v>6.2</c:v>
                </c:pt>
                <c:pt idx="69">
                  <c:v>11.9</c:v>
                </c:pt>
                <c:pt idx="70">
                  <c:v>20.3</c:v>
                </c:pt>
                <c:pt idx="71">
                  <c:v>29.1</c:v>
                </c:pt>
                <c:pt idx="72">
                  <c:v>16.5</c:v>
                </c:pt>
                <c:pt idx="73">
                  <c:v>12.6</c:v>
                </c:pt>
                <c:pt idx="74">
                  <c:v>20.3</c:v>
                </c:pt>
                <c:pt idx="75">
                  <c:v>22.8</c:v>
                </c:pt>
                <c:pt idx="76">
                  <c:v>17.5</c:v>
                </c:pt>
                <c:pt idx="77">
                  <c:v>10.1</c:v>
                </c:pt>
                <c:pt idx="78">
                  <c:v>8.700000000000001</c:v>
                </c:pt>
                <c:pt idx="79">
                  <c:v>8.0</c:v>
                </c:pt>
                <c:pt idx="80">
                  <c:v>7.7</c:v>
                </c:pt>
                <c:pt idx="81">
                  <c:v>7.0</c:v>
                </c:pt>
                <c:pt idx="82">
                  <c:v>5.5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2997080"/>
        <c:axId val="2041542488"/>
      </c:lineChart>
      <c:catAx>
        <c:axId val="2123949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  <a:r>
                  <a:rPr lang="en-US" baseline="0"/>
                  <a:t> and </a:t>
                </a:r>
                <a:r>
                  <a:rPr lang="en-US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4388408"/>
        <c:crosses val="autoZero"/>
        <c:auto val="1"/>
        <c:lblAlgn val="ctr"/>
        <c:lblOffset val="100"/>
        <c:noMultiLvlLbl val="0"/>
      </c:catAx>
      <c:valAx>
        <c:axId val="21243884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Bscat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3949016"/>
        <c:crosses val="autoZero"/>
        <c:crossBetween val="between"/>
      </c:valAx>
      <c:valAx>
        <c:axId val="204154248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PM2.5 (ug/m3)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2997080"/>
        <c:crosses val="max"/>
        <c:crossBetween val="between"/>
      </c:valAx>
      <c:catAx>
        <c:axId val="2102997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4154248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0.43455</cdr:x>
      <cdr:y>0.28574</cdr:y>
    </cdr:from>
    <cdr:to>
      <cdr:x>0.54278</cdr:x>
      <cdr:y>0.42382</cdr:y>
    </cdr:to>
    <cdr:cxnSp macro="">
      <cdr:nvCxnSpPr>
        <cdr:cNvPr id="2" name="Straight Arrow Connector 1"/>
        <cdr:cNvCxnSpPr/>
      </cdr:nvCxnSpPr>
      <cdr:spPr>
        <a:xfrm xmlns:a="http://schemas.openxmlformats.org/drawingml/2006/main">
          <a:off x="2549660" y="745727"/>
          <a:ext cx="635060" cy="360383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2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0602A-C12B-6648-94FE-4D24707585AA}" type="datetimeFigureOut">
              <a:rPr lang="en-US" smtClean="0"/>
              <a:t>3/4/16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DF9BA-7DA2-4445-83AB-922DC37C0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11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FAC35-82A4-5B4A-9FE6-B06CDF98E2BD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5E19-A00F-2446-ABAC-3E362121A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1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FAC35-82A4-5B4A-9FE6-B06CDF98E2BD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5E19-A00F-2446-ABAC-3E362121A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97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FAC35-82A4-5B4A-9FE6-B06CDF98E2BD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5E19-A00F-2446-ABAC-3E362121A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5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FAC35-82A4-5B4A-9FE6-B06CDF98E2BD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5E19-A00F-2446-ABAC-3E362121A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2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FAC35-82A4-5B4A-9FE6-B06CDF98E2BD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5E19-A00F-2446-ABAC-3E362121A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1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FAC35-82A4-5B4A-9FE6-B06CDF98E2BD}" type="datetimeFigureOut">
              <a:rPr lang="en-US" smtClean="0"/>
              <a:t>3/4/16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5E19-A00F-2446-ABAC-3E362121A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76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FAC35-82A4-5B4A-9FE6-B06CDF98E2BD}" type="datetimeFigureOut">
              <a:rPr lang="en-US" smtClean="0"/>
              <a:t>3/4/16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5E19-A00F-2446-ABAC-3E362121A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9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FAC35-82A4-5B4A-9FE6-B06CDF98E2BD}" type="datetimeFigureOut">
              <a:rPr lang="en-US" smtClean="0"/>
              <a:t>3/4/16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5E19-A00F-2446-ABAC-3E362121A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4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FAC35-82A4-5B4A-9FE6-B06CDF98E2BD}" type="datetimeFigureOut">
              <a:rPr lang="en-US" smtClean="0"/>
              <a:t>3/4/16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5E19-A00F-2446-ABAC-3E362121A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81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FAC35-82A4-5B4A-9FE6-B06CDF98E2BD}" type="datetimeFigureOut">
              <a:rPr lang="en-US" smtClean="0"/>
              <a:t>3/4/16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5E19-A00F-2446-ABAC-3E362121A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8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FAC35-82A4-5B4A-9FE6-B06CDF98E2BD}" type="datetimeFigureOut">
              <a:rPr lang="en-US" smtClean="0"/>
              <a:t>3/4/16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5E19-A00F-2446-ABAC-3E362121A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1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FAC35-82A4-5B4A-9FE6-B06CDF98E2BD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25E19-A00F-2446-ABAC-3E362121A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7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gif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gif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05986"/>
            <a:ext cx="7772400" cy="1470025"/>
          </a:xfrm>
        </p:spPr>
        <p:txBody>
          <a:bodyPr/>
          <a:lstStyle/>
          <a:p>
            <a:r>
              <a:rPr lang="en-US" dirty="0" smtClean="0"/>
              <a:t>Four Intrusion </a:t>
            </a:r>
            <a:r>
              <a:rPr lang="en-US" dirty="0" smtClean="0"/>
              <a:t>Cases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60907"/>
            <a:ext cx="91440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4 May 2015: Daytime Intrusion</a:t>
            </a:r>
          </a:p>
          <a:p>
            <a:r>
              <a:rPr lang="en-US" dirty="0" smtClean="0"/>
              <a:t>6 May 2015: Early Morning </a:t>
            </a:r>
            <a:r>
              <a:rPr lang="en-US" dirty="0" smtClean="0"/>
              <a:t>Inversion</a:t>
            </a:r>
          </a:p>
          <a:p>
            <a:r>
              <a:rPr lang="en-US" dirty="0" smtClean="0"/>
              <a:t>6 – 7 June 2015: Two burns, Nighttime Intrusions</a:t>
            </a:r>
            <a:endParaRPr lang="en-US" dirty="0" smtClean="0"/>
          </a:p>
          <a:p>
            <a:r>
              <a:rPr lang="en-US" dirty="0" smtClean="0"/>
              <a:t>6 Oct 2014: Morning Inversion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870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wrcc.dri.edu/cgi-bin/g1wea.pl?sm13+06+05+15+004+M+2+A+ECR+N+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8" y="4600575"/>
            <a:ext cx="5943600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9892"/>
            <a:ext cx="6586855" cy="46310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9870" y="343222"/>
            <a:ext cx="2564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Smoke into </a:t>
            </a:r>
            <a:r>
              <a:rPr lang="en-US" sz="2400" dirty="0" err="1" smtClean="0"/>
              <a:t>Sunriver</a:t>
            </a:r>
            <a:r>
              <a:rPr lang="en-US" sz="2400" dirty="0" smtClean="0"/>
              <a:t> from COD, 6/6/2015 14:00 PDT. Confirmed by </a:t>
            </a:r>
            <a:r>
              <a:rPr lang="en-US" sz="2400" dirty="0" err="1" smtClean="0"/>
              <a:t>BlueSky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393812" y="4863782"/>
            <a:ext cx="26343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(Note, </a:t>
            </a:r>
            <a:r>
              <a:rPr lang="en-US" dirty="0" smtClean="0"/>
              <a:t>times on graph </a:t>
            </a:r>
            <a:r>
              <a:rPr lang="en-US" dirty="0"/>
              <a:t>are in GMT.  Subtract 7 hours to convert to Local Time (PDT))</a:t>
            </a:r>
            <a:r>
              <a:rPr lang="en-US" dirty="0"/>
              <a:t>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699214" y="4753622"/>
            <a:ext cx="841024" cy="394705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155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74" y="2210753"/>
            <a:ext cx="4353878" cy="4653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596" y="2204085"/>
            <a:ext cx="4360545" cy="4660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574" y="1222475"/>
            <a:ext cx="4353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Daily scheduled </a:t>
            </a:r>
            <a:r>
              <a:rPr lang="en-US" sz="2400" dirty="0" err="1" smtClean="0"/>
              <a:t>BlueSky</a:t>
            </a:r>
            <a:r>
              <a:rPr lang="en-US" sz="2400" dirty="0" smtClean="0"/>
              <a:t> run – PNW 4km met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655596" y="1193445"/>
            <a:ext cx="436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Custom hi-res </a:t>
            </a:r>
            <a:r>
              <a:rPr lang="en-US" sz="2400" dirty="0" err="1" smtClean="0"/>
              <a:t>BlueSky</a:t>
            </a:r>
            <a:r>
              <a:rPr lang="en-US" sz="2400" dirty="0" smtClean="0"/>
              <a:t> run –NWS FW 1km met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6574" y="254000"/>
            <a:ext cx="8859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6 Oct 2014, 5AM PDT – Morning intrusion into Bend from previous-day prescribed burn using different </a:t>
            </a:r>
            <a:r>
              <a:rPr lang="en-US" sz="2400" smtClean="0"/>
              <a:t>spatial resolutions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379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07100" cy="3257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7101" y="1215571"/>
            <a:ext cx="313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 May 2015 13:00 PDT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340" y="2884170"/>
            <a:ext cx="5280660" cy="39738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136571"/>
            <a:ext cx="38633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 May 2015 – Afternoon smoke intrusion into Bend from same-day prescribed burn. Smoke in Bend from 1PM – 3PM PDT.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2682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" y="0"/>
            <a:ext cx="6007100" cy="3257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7100" y="1186543"/>
            <a:ext cx="313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 May 2015 14:00 PDT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59500" y="4767943"/>
            <a:ext cx="313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 May 2015 15:00 PDT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3" y="3613150"/>
            <a:ext cx="6000750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6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26150" cy="3257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7101" y="1215571"/>
            <a:ext cx="313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 May 2015 23:00 PDT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230" y="2866390"/>
            <a:ext cx="5271770" cy="3991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447137"/>
            <a:ext cx="38633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6</a:t>
            </a:r>
            <a:r>
              <a:rPr lang="en-US" sz="2400" dirty="0" smtClean="0"/>
              <a:t> May 2015 – Morning smoke intrusion into Bend from previous-day prescribed burn. Smoke in Bend from 7AM – 8AM PDT</a:t>
            </a:r>
          </a:p>
          <a:p>
            <a:pPr algn="ctr"/>
            <a:r>
              <a:rPr lang="en-US" sz="2400" dirty="0" err="1" smtClean="0"/>
              <a:t>BlueSky</a:t>
            </a:r>
            <a:r>
              <a:rPr lang="en-US" sz="2400" dirty="0" smtClean="0"/>
              <a:t> predicted smoke in Bend but missed the timing of the intrusion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7687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13450" cy="325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7101" y="1215571"/>
            <a:ext cx="313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  <a:r>
              <a:rPr lang="en-US" dirty="0" smtClean="0"/>
              <a:t> May 2015 00:00 PDT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0450"/>
            <a:ext cx="6000750" cy="3257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9500" y="4767943"/>
            <a:ext cx="313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  <a:r>
              <a:rPr lang="en-US" dirty="0" smtClean="0"/>
              <a:t> May 2015 01:00 PDT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09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1073611"/>
            <a:ext cx="4552950" cy="56754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188773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Locations of Fires and Monitors, 6/5/2015 (Phil’s Trail) and 6/6/2015 (COD)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3143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645162989"/>
              </p:ext>
            </p:extLst>
          </p:nvPr>
        </p:nvGraphicFramePr>
        <p:xfrm>
          <a:off x="1827102" y="4248150"/>
          <a:ext cx="5867400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54"/>
            <a:ext cx="6579870" cy="4624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9870" y="343222"/>
            <a:ext cx="2564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First smoke into Bend from Phil’s Trail, 6/5/2015 22:00 PDT. Missed by </a:t>
            </a:r>
            <a:r>
              <a:rPr lang="en-US" sz="2400" dirty="0" err="1" smtClean="0"/>
              <a:t>BlueSky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06643" y="4753622"/>
            <a:ext cx="652223" cy="652121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162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54"/>
            <a:ext cx="6593840" cy="4617085"/>
          </a:xfrm>
          <a:prstGeom prst="rect">
            <a:avLst/>
          </a:prstGeom>
        </p:spPr>
      </p:pic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561869790"/>
              </p:ext>
            </p:extLst>
          </p:nvPr>
        </p:nvGraphicFramePr>
        <p:xfrm>
          <a:off x="1827102" y="4248150"/>
          <a:ext cx="5867400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579870" y="343222"/>
            <a:ext cx="2564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Second smoke into Bend from COD, 6/7/2015 00:00 PDT. Missed by </a:t>
            </a:r>
            <a:r>
              <a:rPr lang="en-US" sz="2400" dirty="0" err="1" smtClean="0"/>
              <a:t>BlueSky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8001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wrcc.dri.edu/cgi-bin/g1wea.pl?sm13+06+05+15+004+M+2+A+ECR+N+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4" y="4601276"/>
            <a:ext cx="5943600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93"/>
            <a:ext cx="6593840" cy="4624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3840" y="343222"/>
            <a:ext cx="2564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moke into </a:t>
            </a:r>
            <a:r>
              <a:rPr lang="en-US" sz="2400" dirty="0" err="1" smtClean="0"/>
              <a:t>Sunriver</a:t>
            </a:r>
            <a:r>
              <a:rPr lang="en-US" sz="2400" dirty="0" smtClean="0"/>
              <a:t> from Phil’s Trail, 6/5/2015 17:00 PDT. Confirmed by </a:t>
            </a:r>
            <a:r>
              <a:rPr lang="en-US" sz="2400" dirty="0" err="1" smtClean="0"/>
              <a:t>BlueSky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393812" y="4863782"/>
            <a:ext cx="26343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(Note, </a:t>
            </a:r>
            <a:r>
              <a:rPr lang="en-US" dirty="0" smtClean="0"/>
              <a:t>times on graph </a:t>
            </a:r>
            <a:r>
              <a:rPr lang="en-US" dirty="0"/>
              <a:t>are in GMT.  Subtract 7 hours to convert to Local Time (PDT))</a:t>
            </a:r>
            <a:r>
              <a:rPr lang="en-US" dirty="0"/>
              <a:t>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75351" y="4898104"/>
            <a:ext cx="652223" cy="652121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218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4403</TotalTime>
  <Words>368</Words>
  <Application>Microsoft Macintosh PowerPoint</Application>
  <PresentationFormat>On-screen Show (4:3)</PresentationFormat>
  <Paragraphs>34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Four Intrusion Cases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Miriam Rorig</dc:creator>
  <cp:lastModifiedBy>Miriam Rorig</cp:lastModifiedBy>
  <cp:revision>23</cp:revision>
  <dcterms:created xsi:type="dcterms:W3CDTF">2016-02-26T22:26:04Z</dcterms:created>
  <dcterms:modified xsi:type="dcterms:W3CDTF">2016-03-04T19:04:26Z</dcterms:modified>
</cp:coreProperties>
</file>